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90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3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60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99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6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58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89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7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9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6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13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D1AB-7013-411A-B8B1-50E5A45EA272}" type="datetimeFigureOut">
              <a:rPr lang="de-DE" smtClean="0"/>
              <a:t>26.08.2016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F1CE-4D9C-4EB9-8E94-70FB8BAE7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44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360.io/EeMgB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360.io/AGHFX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2708920"/>
            <a:ext cx="7414592" cy="1470025"/>
          </a:xfrm>
        </p:spPr>
        <p:txBody>
          <a:bodyPr/>
          <a:lstStyle/>
          <a:p>
            <a:pPr algn="l"/>
            <a:r>
              <a:rPr lang="de-DE" dirty="0" smtClean="0"/>
              <a:t>Hackney 447 </a:t>
            </a:r>
            <a:br>
              <a:rPr lang="de-DE" dirty="0" smtClean="0"/>
            </a:br>
            <a:r>
              <a:rPr lang="de-DE" dirty="0" smtClean="0"/>
              <a:t>London Hackerspace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Lightning-Talk von </a:t>
            </a:r>
          </a:p>
          <a:p>
            <a:pPr algn="l"/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Willeke</a:t>
            </a:r>
          </a:p>
          <a:p>
            <a:pPr algn="l"/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happysmile@mail.de</a:t>
            </a:r>
            <a:endParaRPr lang="de-D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s://leinelab.org/banner_web_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3257"/>
            <a:ext cx="917521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827584" y="0"/>
            <a:ext cx="0" cy="5733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-77302" y="1772816"/>
            <a:ext cx="9252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014503" y="892779"/>
            <a:ext cx="68356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1356287" y="975817"/>
            <a:ext cx="229822" cy="2409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6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7504" y="3884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smtClean="0"/>
              <a:t>Interessante Projekte I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 descr="C:\Users\asdf\Desktop\Hackerspace London Bilder\20160726_214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785208" cy="28389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sdf\Desktop\Hackerspace London Bilder\20160726_21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21" y="620688"/>
            <a:ext cx="3639477" cy="27296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3746" y="1268760"/>
            <a:ext cx="4098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Room</a:t>
            </a:r>
            <a:r>
              <a:rPr lang="de-DE" i="1" dirty="0" smtClean="0"/>
              <a:t> </a:t>
            </a:r>
            <a:r>
              <a:rPr lang="de-DE" i="1" dirty="0" err="1" smtClean="0"/>
              <a:t>Escape</a:t>
            </a:r>
            <a:r>
              <a:rPr lang="de-DE" i="1" dirty="0" smtClean="0"/>
              <a:t> </a:t>
            </a:r>
            <a:r>
              <a:rPr lang="de-DE" i="1" dirty="0" err="1" smtClean="0"/>
              <a:t>alike</a:t>
            </a:r>
            <a:r>
              <a:rPr lang="de-DE" i="1" dirty="0" smtClean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Space Shuttle Commander für 3 Personen</a:t>
            </a:r>
          </a:p>
          <a:p>
            <a:r>
              <a:rPr lang="de-DE" dirty="0" smtClean="0"/>
              <a:t>Simulation im gemütlichen Trailer</a:t>
            </a:r>
            <a:endParaRPr lang="de-DE" dirty="0"/>
          </a:p>
        </p:txBody>
      </p:sp>
      <p:pic>
        <p:nvPicPr>
          <p:cNvPr id="9220" name="Picture 4" descr="C:\Users\asdf\Desktop\Bilder Interrail\20160726_220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1052" y="3755766"/>
            <a:ext cx="4918380" cy="36887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139952" y="465313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Modedesign </a:t>
            </a:r>
            <a:r>
              <a:rPr lang="de-DE" i="1" dirty="0" err="1" smtClean="0"/>
              <a:t>meets</a:t>
            </a:r>
            <a:r>
              <a:rPr lang="de-DE" i="1" dirty="0" smtClean="0"/>
              <a:t> </a:t>
            </a:r>
            <a:r>
              <a:rPr lang="de-DE" i="1" dirty="0" err="1" smtClean="0"/>
              <a:t>new</a:t>
            </a:r>
            <a:r>
              <a:rPr lang="de-DE" i="1" dirty="0" smtClean="0"/>
              <a:t> </a:t>
            </a:r>
            <a:r>
              <a:rPr lang="de-DE" i="1" dirty="0" err="1" smtClean="0"/>
              <a:t>technology</a:t>
            </a:r>
            <a:r>
              <a:rPr lang="de-DE" i="1" dirty="0" smtClean="0"/>
              <a:t>:</a:t>
            </a:r>
          </a:p>
          <a:p>
            <a:r>
              <a:rPr lang="de-DE" dirty="0" smtClean="0"/>
              <a:t>Die Londoner Modedesignerin Gemma </a:t>
            </a:r>
            <a:r>
              <a:rPr lang="de-DE" dirty="0" err="1" smtClean="0"/>
              <a:t>Vanson</a:t>
            </a:r>
            <a:r>
              <a:rPr lang="de-DE" dirty="0" smtClean="0"/>
              <a:t> schneidet am Lasercutter Nylonmaterial für eine Regenjacke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901007" y="6519446"/>
            <a:ext cx="390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Quellen: Interview und eigene Werke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6802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7504" y="3884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smtClean="0"/>
              <a:t>Interessante Projekte II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asdf\Desktop\Bilder Interrail\20160726_221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68" y="992402"/>
            <a:ext cx="4320480" cy="3240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23528" y="1412776"/>
            <a:ext cx="438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3D Druck 2.0:</a:t>
            </a:r>
          </a:p>
          <a:p>
            <a:r>
              <a:rPr lang="de-DE" sz="2000" dirty="0" smtClean="0"/>
              <a:t>Industrie-Roboterarm der später mit 3D </a:t>
            </a:r>
            <a:br>
              <a:rPr lang="de-DE" sz="2000" dirty="0" smtClean="0"/>
            </a:br>
            <a:r>
              <a:rPr lang="de-DE" sz="2000" dirty="0" err="1" smtClean="0"/>
              <a:t>Wireprint</a:t>
            </a:r>
            <a:r>
              <a:rPr lang="de-DE" sz="2000" dirty="0" smtClean="0"/>
              <a:t> Aufsatz versehen werden soll</a:t>
            </a:r>
            <a:endParaRPr lang="de-DE" sz="2000" dirty="0"/>
          </a:p>
        </p:txBody>
      </p:sp>
      <p:pic>
        <p:nvPicPr>
          <p:cNvPr id="10243" name="Picture 3" descr="C:\Users\asdf\Desktop\Bilder Interrail\20160726_220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3138" y="3406173"/>
            <a:ext cx="5001960" cy="37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084300" y="4725144"/>
            <a:ext cx="3009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The real hack </a:t>
            </a:r>
            <a:r>
              <a:rPr lang="de-DE" sz="2000" i="1" dirty="0" err="1" smtClean="0"/>
              <a:t>is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biohack</a:t>
            </a:r>
            <a:r>
              <a:rPr lang="de-DE" sz="2000" i="1" dirty="0" smtClean="0"/>
              <a:t>:</a:t>
            </a:r>
          </a:p>
          <a:p>
            <a:r>
              <a:rPr lang="de-DE" sz="2000" dirty="0" smtClean="0"/>
              <a:t>Zertifiziertes Biotech-Labor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901007" y="6519446"/>
            <a:ext cx="390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Quellen: Interview und eigene Werke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6954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827584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flipH="1">
            <a:off x="-77302" y="1772816"/>
            <a:ext cx="9252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7308304" y="5085184"/>
            <a:ext cx="1406295" cy="1440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8017946" y="5269713"/>
            <a:ext cx="472810" cy="5355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4283968" y="2492896"/>
            <a:ext cx="4891250" cy="4365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27584" y="1772816"/>
            <a:ext cx="6299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/>
              <a:t>Vielen Dank fürs Zuhören!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2090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5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Backup - </a:t>
            </a:r>
            <a:r>
              <a:rPr lang="de-DE" dirty="0" err="1" smtClean="0"/>
              <a:t>Lötecke</a:t>
            </a:r>
            <a:endParaRPr lang="de-DE" dirty="0"/>
          </a:p>
        </p:txBody>
      </p:sp>
      <p:pic>
        <p:nvPicPr>
          <p:cNvPr id="1026" name="Picture 2" descr="C:\Users\asdf\Desktop\Hackerspace London Bilder\20160726_215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8" y="1052736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0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5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Backup - Werkstatt</a:t>
            </a:r>
            <a:endParaRPr lang="de-DE" dirty="0"/>
          </a:p>
        </p:txBody>
      </p:sp>
      <p:pic>
        <p:nvPicPr>
          <p:cNvPr id="3074" name="Picture 2" descr="C:\Users\asdf\Desktop\Hackerspace London Bilder\20160726_221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606620" cy="57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6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5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Backup – Näh- &amp; Folienarbeiten</a:t>
            </a:r>
            <a:endParaRPr lang="de-DE" dirty="0"/>
          </a:p>
        </p:txBody>
      </p:sp>
      <p:pic>
        <p:nvPicPr>
          <p:cNvPr id="2050" name="Picture 2" descr="C:\Users\asdf\Desktop\Hackerspace London Bilder\20160726_215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7374965" cy="55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1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93179"/>
            <a:ext cx="8229600" cy="1143000"/>
          </a:xfrm>
        </p:spPr>
        <p:txBody>
          <a:bodyPr/>
          <a:lstStyle/>
          <a:p>
            <a:pPr algn="l"/>
            <a:r>
              <a:rPr lang="de-DE" b="1" dirty="0" smtClean="0"/>
              <a:t>Eckdaten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64066" cy="4813565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Ca. 1400 Mitglieder - 24/7 Zutritt per RFID Zutrittskontrolle</a:t>
            </a:r>
          </a:p>
          <a:p>
            <a:r>
              <a:rPr lang="de-DE" sz="3000" dirty="0" smtClean="0"/>
              <a:t>15 BP – Empfohlener Mitgliedsbeitrag (min. 5 BP)</a:t>
            </a:r>
          </a:p>
          <a:p>
            <a:r>
              <a:rPr lang="de-DE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Regelmäßiges, offenes Treffen - Dienstagabends</a:t>
            </a:r>
          </a:p>
          <a:p>
            <a:r>
              <a:rPr lang="de-DE" sz="3000" dirty="0" smtClean="0"/>
              <a:t>Geräumiges Lagerhaus über 2 Etagen und Hof</a:t>
            </a:r>
          </a:p>
          <a:p>
            <a:r>
              <a:rPr lang="de-DE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Rechtsform der Ltd. – Steuerpflichtig aber ohne Absicht der Gewinnerzielung</a:t>
            </a:r>
          </a:p>
          <a:p>
            <a:r>
              <a:rPr lang="de-DE" sz="3000" dirty="0" smtClean="0"/>
              <a:t>Gegründet 2.2.2009 – Buchwert 03/15: ca. 14k BP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6413765"/>
            <a:ext cx="876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Quellen: Persönliches Interview, Website des Hackerspaces und Britisches Company Register</a:t>
            </a:r>
            <a:endParaRPr lang="de-DE" i="1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5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827584" y="0"/>
            <a:ext cx="0" cy="5733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12946" r="56664" b="14401"/>
          <a:stretch/>
        </p:blipFill>
        <p:spPr bwMode="auto">
          <a:xfrm>
            <a:off x="0" y="692696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803948"/>
            <a:ext cx="8229600" cy="998984"/>
          </a:xfrm>
        </p:spPr>
        <p:txBody>
          <a:bodyPr/>
          <a:lstStyle/>
          <a:p>
            <a:pPr algn="l"/>
            <a:r>
              <a:rPr lang="de-DE" b="1" dirty="0" smtClean="0"/>
              <a:t>Lage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6876256" y="1340768"/>
            <a:ext cx="1368152" cy="1152128"/>
          </a:xfrm>
          <a:prstGeom prst="ellipse">
            <a:avLst/>
          </a:prstGeom>
          <a:solidFill>
            <a:srgbClr val="EEECE1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51488" y="248267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Shoreditch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020272" y="648866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Quelle: Google </a:t>
            </a:r>
            <a:r>
              <a:rPr lang="de-DE" sz="1600" i="1" dirty="0" err="1" smtClean="0"/>
              <a:t>Maps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151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21" y="321210"/>
            <a:ext cx="8229600" cy="1143000"/>
          </a:xfrm>
        </p:spPr>
        <p:txBody>
          <a:bodyPr/>
          <a:lstStyle/>
          <a:p>
            <a:pPr algn="l"/>
            <a:r>
              <a:rPr lang="de-DE" b="1" dirty="0" smtClean="0"/>
              <a:t>Der Space - Außenansicht</a:t>
            </a:r>
            <a:endParaRPr lang="de-DE" b="1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pic>
        <p:nvPicPr>
          <p:cNvPr id="3074" name="Picture 2" descr="File:Hackney-Road-Ya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756020" cy="31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70" y="3717032"/>
            <a:ext cx="6041951" cy="300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444208" y="3789040"/>
            <a:ext cx="2376264" cy="338554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Google Street View 2016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202879" y="4003536"/>
            <a:ext cx="2513890" cy="338554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w</a:t>
            </a:r>
            <a:r>
              <a:rPr lang="de-DE" sz="1600" dirty="0" smtClean="0"/>
              <a:t>iki.london.hackspace.org</a:t>
            </a:r>
            <a:endParaRPr lang="de-DE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16192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975885" y="2777901"/>
            <a:ext cx="2411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Logo </a:t>
            </a:r>
          </a:p>
          <a:p>
            <a:pPr algn="ctr"/>
            <a:r>
              <a:rPr lang="de-DE" dirty="0" smtClean="0"/>
              <a:t>Doppelter Hammerkopf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355976" y="2636912"/>
            <a:ext cx="2016224" cy="33123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3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41151" y="321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smtClean="0"/>
              <a:t>Einrichtung (Auszug)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23528" y="1229363"/>
            <a:ext cx="80650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Lasercutter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Lötecke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3D Drucker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Nähmaschinen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Zertifiziertes Bio-Labor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Umfangreich eingerichtete Holz- &amp; Metallwerkstatt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Industrie Robotertechnologie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Seminarraum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CNC Maschinen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Bandsäge &amp; Standbohrmaschinen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Brauereibedarf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tc…</a:t>
            </a:r>
            <a:endParaRPr lang="de-DE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7" y="6488668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Quelle (2016): https://wiki.london.hackspace.org.uk/view/Equipment#Current_equipment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3197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321" y="321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 smtClean="0"/>
              <a:t>Floorplans</a:t>
            </a:r>
            <a:r>
              <a:rPr lang="de-DE" b="1" dirty="0" smtClean="0"/>
              <a:t> - </a:t>
            </a:r>
            <a:r>
              <a:rPr lang="de-DE" b="1" dirty="0" err="1" smtClean="0"/>
              <a:t>Paterre</a:t>
            </a:r>
            <a:endParaRPr lang="de-DE" b="1" dirty="0" smtClean="0"/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wiki.london.hackspace.org.uk/w/images/thumb/7/73/Ground_floor_usage.png/700px-Ground_floor_us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4713"/>
            <a:ext cx="7200800" cy="53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251520" y="6195122"/>
            <a:ext cx="358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360° Ansicht: </a:t>
            </a:r>
            <a:r>
              <a:rPr lang="de-DE" dirty="0" smtClean="0">
                <a:hlinkClick r:id="rId3"/>
              </a:rPr>
              <a:t>http://360.io/EeMgBN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127501" y="6559988"/>
            <a:ext cx="5259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Quelle: https://wiki.london.hackspace.org.uk/view/Floor_plans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987824" y="19888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Lasercutter &amp; </a:t>
            </a:r>
            <a:r>
              <a:rPr lang="de-DE" dirty="0" err="1" smtClean="0"/>
              <a:t>Sewing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044415" y="3284984"/>
            <a:ext cx="115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3D Print &amp; </a:t>
            </a:r>
            <a:r>
              <a:rPr lang="de-DE" dirty="0" err="1" smtClean="0"/>
              <a:t>Soldering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5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321" y="321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 smtClean="0"/>
              <a:t>Floorplans</a:t>
            </a:r>
            <a:r>
              <a:rPr lang="de-DE" b="1" dirty="0" smtClean="0"/>
              <a:t> - Keller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asement us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" y="1124744"/>
            <a:ext cx="89727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95536" y="6081627"/>
            <a:ext cx="35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360° Ansicht: </a:t>
            </a:r>
            <a:r>
              <a:rPr lang="de-DE" dirty="0" smtClean="0">
                <a:hlinkClick r:id="rId3"/>
              </a:rPr>
              <a:t>http://360.io/AGHFXd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127501" y="6559988"/>
            <a:ext cx="5259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Quelle: https://wiki.london.hackspace.org.uk/view/Floor_plans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330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268" y="1447634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Sachspenden: </a:t>
            </a:r>
          </a:p>
          <a:p>
            <a:pPr marL="0" indent="0">
              <a:buNone/>
            </a:pPr>
            <a:r>
              <a:rPr lang="de-DE" dirty="0" smtClean="0"/>
              <a:t>Leihgaben oder Schenkungen, im vorhinein sollte per Mailingliste geprüft werden ob Bedarf und Platz vorhanden ist. Kann abgelehnt werden.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Eigene Anschaffungen:</a:t>
            </a:r>
          </a:p>
          <a:p>
            <a:pPr marL="0" indent="0">
              <a:buNone/>
            </a:pPr>
            <a:r>
              <a:rPr lang="de-DE" dirty="0" smtClean="0"/>
              <a:t>Aus den Mitteln des Hackerspaces oder als Sammlung von Geldspenden.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7504" y="3884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smtClean="0"/>
              <a:t>Anschaffungsprozesse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27017" y="6413765"/>
            <a:ext cx="851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Quelle: https://wiki.london.hackspace.org.uk/view/Equipment#Getting_new_equipment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536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7504" y="3884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smtClean="0"/>
              <a:t>Nutzungsregeln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827584" y="0"/>
            <a:ext cx="0" cy="6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71600" y="54291"/>
            <a:ext cx="510447" cy="4479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198468" y="137329"/>
            <a:ext cx="171617" cy="1665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4305" y="19108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Hackney 447 – London Hackerspace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14068" y="6206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asdf\Desktop\Hackerspace London Bilder\20160726_215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65335" y="618732"/>
            <a:ext cx="3182840" cy="23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3056" y="1340768"/>
            <a:ext cx="8548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Zusammenfassung</a:t>
            </a:r>
          </a:p>
          <a:p>
            <a:endParaRPr lang="de-DE" b="1" u="sng" dirty="0" smtClean="0"/>
          </a:p>
          <a:p>
            <a:r>
              <a:rPr lang="de-DE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Sicherheit: </a:t>
            </a:r>
          </a:p>
          <a:p>
            <a:r>
              <a:rPr lang="de-DE" sz="2400" dirty="0" smtClean="0"/>
              <a:t>Umsichtige Benutzung nach Einweisung</a:t>
            </a:r>
          </a:p>
          <a:p>
            <a:r>
              <a:rPr lang="de-DE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Sauberkeit: </a:t>
            </a:r>
          </a:p>
          <a:p>
            <a:r>
              <a:rPr lang="de-DE" sz="2400" dirty="0" smtClean="0"/>
              <a:t>Müll und Schmutz entfernen, nicht im Space schlafen</a:t>
            </a:r>
          </a:p>
          <a:p>
            <a:r>
              <a:rPr lang="de-DE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Wartung: </a:t>
            </a:r>
          </a:p>
          <a:p>
            <a:r>
              <a:rPr lang="de-DE" sz="2400" dirty="0" smtClean="0"/>
              <a:t>Nicht beschweren, reparieren und ggf. eskalieren</a:t>
            </a:r>
          </a:p>
          <a:p>
            <a:endParaRPr lang="de-DE" sz="2400" dirty="0"/>
          </a:p>
          <a:p>
            <a:r>
              <a:rPr lang="de-DE" sz="2400" dirty="0" smtClean="0"/>
              <a:t>Umgang mit eigenen Materialien &amp; Gegenständen</a:t>
            </a:r>
          </a:p>
          <a:p>
            <a:r>
              <a:rPr lang="de-DE" sz="2400" dirty="0" smtClean="0"/>
              <a:t>Umgang mit Neuanschaffungen &amp; Spenden</a:t>
            </a:r>
          </a:p>
          <a:p>
            <a:endParaRPr lang="de-DE" sz="2400" dirty="0"/>
          </a:p>
          <a:p>
            <a:r>
              <a:rPr lang="de-DE" sz="2400" dirty="0" smtClean="0"/>
              <a:t>Konsequenzen bei Nichteinhaltung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749550" y="6519446"/>
            <a:ext cx="6431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Quellen: https://wiki.london.hackspace.org.uk/view/Rules  &amp; eigenes Werk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3273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Bildschirmpräsentation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Hackney 447  London Hackerspace</vt:lpstr>
      <vt:lpstr>Eckdaten</vt:lpstr>
      <vt:lpstr>Lage</vt:lpstr>
      <vt:lpstr>Der Space - Außenansicht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Backup - Lötecke</vt:lpstr>
      <vt:lpstr>Backup - Werkstatt</vt:lpstr>
      <vt:lpstr>Backup – Näh- &amp; Folienarbeiten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Hackney 447  London Hackerspace</dc:title>
  <dc:creator>asdf</dc:creator>
  <cp:lastModifiedBy>asdf</cp:lastModifiedBy>
  <cp:revision>15</cp:revision>
  <dcterms:created xsi:type="dcterms:W3CDTF">2016-08-26T13:00:31Z</dcterms:created>
  <dcterms:modified xsi:type="dcterms:W3CDTF">2016-08-26T15:05:56Z</dcterms:modified>
</cp:coreProperties>
</file>